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  <a:srgbClr val="FF9966"/>
    <a:srgbClr val="CD4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39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8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125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76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50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7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23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4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84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79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94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716E-42DB-474C-977B-24BADF1822E7}" type="datetimeFigureOut">
              <a:rPr lang="el-GR" smtClean="0"/>
              <a:pPr/>
              <a:t>4/11/2021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FF14-9CA7-4CF0-89D8-948F33D636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577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439" y="5661248"/>
            <a:ext cx="2474025" cy="75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5309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2"/>
                </a:solidFill>
                <a:latin typeface="Arial Black" pitchFamily="34" charset="0"/>
              </a:rPr>
              <a:t>Παγκόσμια Εβδομάδα Μητρικού Θηλασμού </a:t>
            </a:r>
          </a:p>
          <a:p>
            <a:pPr algn="ctr"/>
            <a:r>
              <a:rPr lang="el-GR" sz="2000" dirty="0" smtClean="0">
                <a:solidFill>
                  <a:schemeClr val="accent2"/>
                </a:solidFill>
                <a:latin typeface="Arial Black" pitchFamily="34" charset="0"/>
              </a:rPr>
              <a:t>1-7 Νοεμβρίου  2021</a:t>
            </a:r>
          </a:p>
          <a:p>
            <a:endParaRPr lang="el-GR" sz="2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12976"/>
            <a:ext cx="3747546" cy="232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Παγκόσμια Εβδομάδα Μητρικού θηλασμού: Ποια είναι τα πλεονεκτήματα για  βρέφος και μητέρα - Εναλλακτική Δράση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2" y="1340768"/>
            <a:ext cx="430423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  <a:p>
            <a:r>
              <a:rPr lang="el-G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Προστατεύουμε  τον θηλασμό. </a:t>
            </a:r>
          </a:p>
          <a:p>
            <a:r>
              <a:rPr lang="el-G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Είναι ευθύνη όλων μας.  </a:t>
            </a:r>
          </a:p>
          <a:p>
            <a:endParaRPr lang="el-GR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  <a:p>
            <a:endParaRPr lang="el-GR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  <a:p>
            <a:r>
              <a:rPr lang="el-G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Ο Μητρικός Θηλασμός ......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είναι τροφή  </a:t>
            </a:r>
          </a:p>
          <a:p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		        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 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......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</a:t>
            </a:r>
            <a:r>
              <a:rPr lang="el-GR" b="1" i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είναι αγκαλιά</a:t>
            </a:r>
          </a:p>
          <a:p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		      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 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…….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</a:t>
            </a:r>
            <a:r>
              <a:rPr lang="el-GR" b="1" i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είναι αγάπη 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		    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  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...... </a:t>
            </a:r>
            <a:r>
              <a:rPr lang="el-GR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είναι τέχνη !!!</a:t>
            </a:r>
            <a:r>
              <a:rPr lang="el-G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		 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132523" y="5229200"/>
            <a:ext cx="527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WABA</a:t>
            </a:r>
            <a:endParaRPr lang="el-GR" sz="1000" b="1" i="1" dirty="0"/>
          </a:p>
        </p:txBody>
      </p:sp>
    </p:spTree>
    <p:extLst>
      <p:ext uri="{BB962C8B-B14F-4D97-AF65-F5344CB8AC3E}">
        <p14:creationId xmlns:p14="http://schemas.microsoft.com/office/powerpoint/2010/main" val="415469481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23</Words>
  <Application>Microsoft Office PowerPoint</Application>
  <PresentationFormat>Προβολή στην οθόνη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Ελισάβετ Μανιού</dc:creator>
  <cp:lastModifiedBy>Χριστίνα Καραλή</cp:lastModifiedBy>
  <cp:revision>17</cp:revision>
  <dcterms:created xsi:type="dcterms:W3CDTF">2021-11-03T07:59:58Z</dcterms:created>
  <dcterms:modified xsi:type="dcterms:W3CDTF">2021-11-04T13:29:38Z</dcterms:modified>
</cp:coreProperties>
</file>